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6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B9C358F6-B861-43F1-A007-7930E9C0CF27}" type="datetimeFigureOut">
              <a:rPr lang="nl-NL" smtClean="0"/>
              <a:t>21-11-2017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9F001C7A-DD7A-4111-B203-0F6EB538D94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6983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358F6-B861-43F1-A007-7930E9C0CF27}" type="datetimeFigureOut">
              <a:rPr lang="nl-NL" smtClean="0"/>
              <a:t>21-11-2017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01C7A-DD7A-4111-B203-0F6EB538D94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803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9C358F6-B861-43F1-A007-7930E9C0CF27}" type="datetimeFigureOut">
              <a:rPr lang="nl-NL" smtClean="0"/>
              <a:t>21-11-2017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F001C7A-DD7A-4111-B203-0F6EB538D94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9297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9C358F6-B861-43F1-A007-7930E9C0CF27}" type="datetimeFigureOut">
              <a:rPr lang="nl-NL" smtClean="0"/>
              <a:t>21-11-2017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F001C7A-DD7A-4111-B203-0F6EB538D94B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49929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9C358F6-B861-43F1-A007-7930E9C0CF27}" type="datetimeFigureOut">
              <a:rPr lang="nl-NL" smtClean="0"/>
              <a:t>21-11-2017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F001C7A-DD7A-4111-B203-0F6EB538D94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0275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358F6-B861-43F1-A007-7930E9C0CF27}" type="datetimeFigureOut">
              <a:rPr lang="nl-NL" smtClean="0"/>
              <a:t>21-11-2017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01C7A-DD7A-4111-B203-0F6EB538D94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1849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358F6-B861-43F1-A007-7930E9C0CF27}" type="datetimeFigureOut">
              <a:rPr lang="nl-NL" smtClean="0"/>
              <a:t>21-11-2017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01C7A-DD7A-4111-B203-0F6EB538D94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86165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358F6-B861-43F1-A007-7930E9C0CF27}" type="datetimeFigureOut">
              <a:rPr lang="nl-NL" smtClean="0"/>
              <a:t>21-11-2017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01C7A-DD7A-4111-B203-0F6EB538D94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57756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9C358F6-B861-43F1-A007-7930E9C0CF27}" type="datetimeFigureOut">
              <a:rPr lang="nl-NL" smtClean="0"/>
              <a:t>21-11-2017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F001C7A-DD7A-4111-B203-0F6EB538D94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9089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358F6-B861-43F1-A007-7930E9C0CF27}" type="datetimeFigureOut">
              <a:rPr lang="nl-NL" smtClean="0"/>
              <a:t>21-11-2017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01C7A-DD7A-4111-B203-0F6EB538D94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2051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9C358F6-B861-43F1-A007-7930E9C0CF27}" type="datetimeFigureOut">
              <a:rPr lang="nl-NL" smtClean="0"/>
              <a:t>21-11-2017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F001C7A-DD7A-4111-B203-0F6EB538D94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9150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358F6-B861-43F1-A007-7930E9C0CF27}" type="datetimeFigureOut">
              <a:rPr lang="nl-NL" smtClean="0"/>
              <a:t>21-11-2017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01C7A-DD7A-4111-B203-0F6EB538D94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5018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358F6-B861-43F1-A007-7930E9C0CF27}" type="datetimeFigureOut">
              <a:rPr lang="nl-NL" smtClean="0"/>
              <a:t>21-11-2017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01C7A-DD7A-4111-B203-0F6EB538D94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2066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358F6-B861-43F1-A007-7930E9C0CF27}" type="datetimeFigureOut">
              <a:rPr lang="nl-NL" smtClean="0"/>
              <a:t>21-11-2017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01C7A-DD7A-4111-B203-0F6EB538D94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2615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358F6-B861-43F1-A007-7930E9C0CF27}" type="datetimeFigureOut">
              <a:rPr lang="nl-NL" smtClean="0"/>
              <a:t>21-11-2017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01C7A-DD7A-4111-B203-0F6EB538D94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7585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358F6-B861-43F1-A007-7930E9C0CF27}" type="datetimeFigureOut">
              <a:rPr lang="nl-NL" smtClean="0"/>
              <a:t>21-11-2017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01C7A-DD7A-4111-B203-0F6EB538D94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1760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358F6-B861-43F1-A007-7930E9C0CF27}" type="datetimeFigureOut">
              <a:rPr lang="nl-NL" smtClean="0"/>
              <a:t>21-11-2017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01C7A-DD7A-4111-B203-0F6EB538D94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2258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358F6-B861-43F1-A007-7930E9C0CF27}" type="datetimeFigureOut">
              <a:rPr lang="nl-NL" smtClean="0"/>
              <a:t>21-11-2017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01C7A-DD7A-4111-B203-0F6EB538D94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723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74401B-9FC0-4FE4-AA4F-F07A686F05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Paard en ezel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1FEB58A-FC98-4CC7-B2AC-EEE5DE0D4F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Gemaakt door Kim B, Nina, Carlijn &amp; Larissa</a:t>
            </a:r>
          </a:p>
        </p:txBody>
      </p:sp>
    </p:spTree>
    <p:extLst>
      <p:ext uri="{BB962C8B-B14F-4D97-AF65-F5344CB8AC3E}">
        <p14:creationId xmlns:p14="http://schemas.microsoft.com/office/powerpoint/2010/main" val="1804804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8D2229-ADB2-4D0F-AFCB-0E1C01AB3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lichaam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B653A07-9871-4DA7-A74E-0AAC3D19D1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Spieren gespannen is nerveus, gestrest of pijn</a:t>
            </a:r>
          </a:p>
          <a:p>
            <a:r>
              <a:rPr lang="nl-NL" dirty="0"/>
              <a:t>Beven of rillen is angst</a:t>
            </a:r>
          </a:p>
          <a:p>
            <a:r>
              <a:rPr lang="nl-NL" dirty="0"/>
              <a:t>Aanraken is hij wil je plukken of bijten</a:t>
            </a:r>
          </a:p>
          <a:p>
            <a:r>
              <a:rPr lang="nl-NL" dirty="0"/>
              <a:t>Schuddende achterhand is waarschuwen dat hij wil gaan trappen of een hengstige merrie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6E0FEE5-4885-4F43-AF9D-6C4A3AF2E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657" y="4405405"/>
            <a:ext cx="3223833" cy="214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71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AB019F-8EF9-4209-9ADA-3513EA505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Sociaal gedrag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8794849-AFCD-44BB-A86C-9B84276C1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Kudde dieren</a:t>
            </a:r>
          </a:p>
          <a:p>
            <a:r>
              <a:rPr lang="nl-NL" dirty="0"/>
              <a:t>Leider nodig</a:t>
            </a:r>
          </a:p>
          <a:p>
            <a:r>
              <a:rPr lang="nl-NL" dirty="0"/>
              <a:t>Sociaal contact is belangrijk</a:t>
            </a:r>
          </a:p>
          <a:p>
            <a:r>
              <a:rPr lang="nl-NL" dirty="0"/>
              <a:t>Moeten elkaar kunnen zien en ruiken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A4C3BC7-1D85-447B-9C8E-876B14E6D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7543" y="3401512"/>
            <a:ext cx="5438657" cy="295433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053C844-4A0E-44A2-8E12-8C0117041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754" y="3897804"/>
            <a:ext cx="3704492" cy="245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80803E-3A2F-4AEB-BAB8-AF0263964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Foerageer gedrag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83932E3-070A-41A3-8CC9-05DCD90B66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Trekken rond op zoek naar voedsel</a:t>
            </a:r>
          </a:p>
          <a:p>
            <a:r>
              <a:rPr lang="nl-NL" dirty="0"/>
              <a:t>Leggen afstanden af van 5-12 km per dag</a:t>
            </a:r>
          </a:p>
          <a:p>
            <a:r>
              <a:rPr lang="nl-NL" dirty="0"/>
              <a:t>Nemen af en toe een hap gras</a:t>
            </a:r>
          </a:p>
          <a:p>
            <a:r>
              <a:rPr lang="nl-NL" dirty="0"/>
              <a:t>Ze kunnen niet grote hoeveelheden tegelijk eten</a:t>
            </a:r>
          </a:p>
          <a:p>
            <a:r>
              <a:rPr lang="nl-NL" dirty="0"/>
              <a:t>Ze maken 40-60 liter speeksel per dag aan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E9F7195-FA88-46D5-808E-947EB52ED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8532" y="4108207"/>
            <a:ext cx="4720360" cy="236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71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B3B75E-16AF-46A0-B233-A24B77605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dagritme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15030BD-E680-4B3A-971F-C33D99D4A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50-70% van de tijd besteden ze aan eten</a:t>
            </a:r>
          </a:p>
          <a:p>
            <a:r>
              <a:rPr lang="nl-NL" dirty="0"/>
              <a:t>Verder besteden ze het aan staan, dutten en rondlopen</a:t>
            </a:r>
          </a:p>
          <a:p>
            <a:r>
              <a:rPr lang="nl-NL" dirty="0"/>
              <a:t>Dagritme wordt meestal bepaalt door de leidende merrie in de kudde</a:t>
            </a:r>
          </a:p>
          <a:p>
            <a:r>
              <a:rPr lang="nl-NL" dirty="0"/>
              <a:t>Hebben genoeg aan een half uur diep slapen per dag</a:t>
            </a:r>
          </a:p>
          <a:p>
            <a:r>
              <a:rPr lang="nl-NL" dirty="0"/>
              <a:t>Er staan altijd 1 of 2 paarden op wacht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C064EAD-5F12-4E2B-91B8-9A1CE6877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200" y="4019110"/>
            <a:ext cx="381000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63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F5BE10-8239-4C11-B41F-9CC676199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Voortplantingsgedrag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D6EFBA8-CC1F-4235-8E70-06D217F56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024125"/>
          </a:xfrm>
        </p:spPr>
        <p:txBody>
          <a:bodyPr/>
          <a:lstStyle/>
          <a:p>
            <a:r>
              <a:rPr lang="nl-NL" dirty="0"/>
              <a:t>Kunnen gedurende het hele jaar om de 3-4 weken vruchtbaar zijn</a:t>
            </a:r>
          </a:p>
          <a:p>
            <a:r>
              <a:rPr lang="nl-NL" dirty="0"/>
              <a:t>Draagtijd paard is 11 maanden</a:t>
            </a:r>
          </a:p>
          <a:p>
            <a:r>
              <a:rPr lang="nl-NL" dirty="0"/>
              <a:t>Draagtijd ezel is 1 jaar en 10 dagen</a:t>
            </a:r>
          </a:p>
          <a:p>
            <a:r>
              <a:rPr lang="nl-NL" dirty="0"/>
              <a:t>Krijgen gemiddeld 1 veulen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89F19BD-91BF-412B-970A-96690AF9F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4684" y="2606002"/>
            <a:ext cx="2719974" cy="361268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F6D25A4-ADA7-41CA-A9A8-C83681A5E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9500" y="2995572"/>
            <a:ext cx="2459342" cy="322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14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241932-8E2C-4237-8A86-EA92B178D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territoriumgedrag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F417F5D-A76A-4B83-AA62-987D073A8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Ezelhengst verjaagt iedereen die het territorium van de groep binnendringt</a:t>
            </a:r>
          </a:p>
          <a:p>
            <a:r>
              <a:rPr lang="nl-NL" dirty="0"/>
              <a:t>Grazers van een andere diersoort zijn niet welkom</a:t>
            </a:r>
          </a:p>
          <a:p>
            <a:r>
              <a:rPr lang="nl-NL" dirty="0"/>
              <a:t>Ezel is meer territoriaal dan een paard</a:t>
            </a:r>
          </a:p>
          <a:p>
            <a:r>
              <a:rPr lang="nl-NL" dirty="0"/>
              <a:t>Als een ezel alleen staat kan dit leiden tot agressief gedrag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4046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39B44B-F264-4BCF-928D-A567395EF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Afwijkend gedrag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6620808-50FF-47E9-9D25-D71661082A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Kan komen doordat ze pijn hebben </a:t>
            </a:r>
          </a:p>
          <a:p>
            <a:r>
              <a:rPr lang="nl-NL" dirty="0"/>
              <a:t>Voelen zich niet op hun gemak</a:t>
            </a:r>
          </a:p>
          <a:p>
            <a:r>
              <a:rPr lang="nl-NL" dirty="0"/>
              <a:t>Kunnen ziek zijn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CCBE81E-40AA-4272-9186-A98101174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3189" y="3361185"/>
            <a:ext cx="4286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44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FB9026-0566-438D-A174-1C79B4843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714" y="1387225"/>
            <a:ext cx="4283765" cy="256044"/>
          </a:xfrm>
        </p:spPr>
        <p:txBody>
          <a:bodyPr>
            <a:normAutofit fontScale="90000"/>
          </a:bodyPr>
          <a:lstStyle/>
          <a:p>
            <a:r>
              <a:rPr lang="nl-NL" dirty="0"/>
              <a:t>welzijnsmeter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66A96919-82E2-40D9-B673-95A7A5E124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8876" y="0"/>
            <a:ext cx="7043124" cy="6884654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0F0D52D5-52EF-48C9-940E-BF3BDF6D1D69}"/>
              </a:ext>
            </a:extLst>
          </p:cNvPr>
          <p:cNvSpPr/>
          <p:nvPr/>
        </p:nvSpPr>
        <p:spPr>
          <a:xfrm>
            <a:off x="232319" y="2057401"/>
            <a:ext cx="491655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rgbClr val="3F3F3F"/>
                </a:solidFill>
                <a:latin typeface="Open Sans"/>
              </a:rPr>
              <a:t>BCS 0</a:t>
            </a:r>
            <a:r>
              <a:rPr lang="nl-NL" dirty="0">
                <a:solidFill>
                  <a:srgbClr val="3F3F3F"/>
                </a:solidFill>
                <a:latin typeface="Open Sans"/>
              </a:rPr>
              <a:t> = Goed. Blijf elke 6 weken BCS controleren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rgbClr val="3F3F3F"/>
                </a:solidFill>
                <a:latin typeface="Open Sans"/>
              </a:rPr>
              <a:t>BCS +1</a:t>
            </a:r>
            <a:r>
              <a:rPr lang="nl-NL" dirty="0">
                <a:solidFill>
                  <a:srgbClr val="3F3F3F"/>
                </a:solidFill>
                <a:latin typeface="Open Sans"/>
              </a:rPr>
              <a:t> = Iets te dik. Geen paniek, maar niet dikker laten worden.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rgbClr val="3F3F3F"/>
                </a:solidFill>
                <a:latin typeface="Open Sans"/>
              </a:rPr>
              <a:t>BCS +2</a:t>
            </a:r>
            <a:r>
              <a:rPr lang="nl-NL" dirty="0">
                <a:solidFill>
                  <a:srgbClr val="3F3F3F"/>
                </a:solidFill>
                <a:latin typeface="Open Sans"/>
              </a:rPr>
              <a:t> = Te dik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rgbClr val="3F3F3F"/>
                </a:solidFill>
                <a:latin typeface="Open Sans"/>
              </a:rPr>
              <a:t>BCS -1</a:t>
            </a:r>
            <a:r>
              <a:rPr lang="nl-NL" dirty="0">
                <a:solidFill>
                  <a:srgbClr val="3F3F3F"/>
                </a:solidFill>
                <a:latin typeface="Open Sans"/>
              </a:rPr>
              <a:t> = Iets te mager. Geen paniek. Is er een oorzaak bekend? anders meer ruwvoer geven (onbeperkt). Bij geen verbetering dierenarts raadplegen.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rgbClr val="3F3F3F"/>
                </a:solidFill>
                <a:latin typeface="Open Sans"/>
              </a:rPr>
              <a:t>BCS -2</a:t>
            </a:r>
            <a:r>
              <a:rPr lang="nl-NL" dirty="0">
                <a:solidFill>
                  <a:srgbClr val="3F3F3F"/>
                </a:solidFill>
                <a:latin typeface="Open Sans"/>
              </a:rPr>
              <a:t> = Te mager</a:t>
            </a:r>
            <a:endParaRPr lang="nl-NL" b="0" i="0" dirty="0">
              <a:solidFill>
                <a:srgbClr val="3F3F3F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94664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AFFBB0-107F-46F3-8415-1F6105CE1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Meest voorkomende welzijnsproblemen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A4ED0E5-652B-4A58-9CBC-EA2A6EDFA3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Te dik</a:t>
            </a:r>
          </a:p>
          <a:p>
            <a:r>
              <a:rPr lang="nl-NL" dirty="0"/>
              <a:t>Te dun</a:t>
            </a:r>
          </a:p>
          <a:p>
            <a:r>
              <a:rPr lang="nl-NL" dirty="0"/>
              <a:t>Slecht hoefonderhoud</a:t>
            </a:r>
          </a:p>
          <a:p>
            <a:r>
              <a:rPr lang="nl-NL" dirty="0" err="1"/>
              <a:t>Stalontdeugden</a:t>
            </a:r>
            <a:endParaRPr lang="nl-NL" dirty="0"/>
          </a:p>
          <a:p>
            <a:r>
              <a:rPr lang="nl-NL" dirty="0"/>
              <a:t>Parasieten</a:t>
            </a:r>
          </a:p>
          <a:p>
            <a:r>
              <a:rPr lang="nl-NL" dirty="0"/>
              <a:t>Honger en dorst</a:t>
            </a:r>
          </a:p>
          <a:p>
            <a:r>
              <a:rPr lang="nl-NL" dirty="0"/>
              <a:t>Verwondingen en ziekten</a:t>
            </a:r>
          </a:p>
          <a:p>
            <a:r>
              <a:rPr lang="nl-NL" dirty="0"/>
              <a:t>Angst en chronische stress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5F10166-F9E6-4911-A21B-5F9F8E7A7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5857" y="4313685"/>
            <a:ext cx="5762625" cy="1905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F84714F-3F17-476F-9930-468C88881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5371" y="2194560"/>
            <a:ext cx="2563111" cy="19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03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40F45F-05C9-44B6-82B7-863CB378A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ga je met dieren om en hoe voorkom je stress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1B2C385-53AF-4331-827E-51946C9B2E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Rustig blijven</a:t>
            </a:r>
          </a:p>
          <a:p>
            <a:r>
              <a:rPr lang="nl-NL" dirty="0"/>
              <a:t>Geduld hebben</a:t>
            </a:r>
          </a:p>
          <a:p>
            <a:r>
              <a:rPr lang="nl-NL" dirty="0"/>
              <a:t>Aan een halster meenemen</a:t>
            </a:r>
          </a:p>
          <a:p>
            <a:r>
              <a:rPr lang="nl-NL" dirty="0"/>
              <a:t>Neem de tijd</a:t>
            </a:r>
          </a:p>
          <a:p>
            <a:r>
              <a:rPr lang="nl-NL" dirty="0"/>
              <a:t>Speelmateriaal in de stal en wei</a:t>
            </a:r>
          </a:p>
          <a:p>
            <a:r>
              <a:rPr lang="nl-NL" dirty="0"/>
              <a:t>Voorkom verveling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D9EBE8E-B6DD-4CC5-B99D-A8E908BFE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8193" y="3056385"/>
            <a:ext cx="47625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59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6579B9-B096-4812-A402-631F06E4C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lichaamstaal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AC3187ED-B310-442D-8C0A-5E5E7F1831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3155" y="1701238"/>
            <a:ext cx="3018234" cy="402431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0B07864-731F-403B-897F-2BB0F220A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4042" y="2952457"/>
            <a:ext cx="4929945" cy="277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58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F97C4C-6FED-4C69-80AC-6B4E272A0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oren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B90E75F-ABE8-4A3F-8B1A-FC34E4FC1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Naar buiten gedraaid (rechts), ontspannen/ slapen</a:t>
            </a:r>
          </a:p>
          <a:p>
            <a:r>
              <a:rPr lang="nl-NL" dirty="0"/>
              <a:t>Naar achteren (links), luisteren wat achter zich gebeurd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02CE1AD-0346-4C05-88E9-2ADBB6CA8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5939" y="3035984"/>
            <a:ext cx="4730261" cy="354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5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90C09D-3FF9-4964-A817-344214376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hoofd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249D1E6-A440-49EE-AEF2-E2E603369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Hoofd hoog is oplettend/gespannen</a:t>
            </a:r>
          </a:p>
          <a:p>
            <a:r>
              <a:rPr lang="nl-NL" dirty="0"/>
              <a:t>Hoofd laag is ontspannen/relaxed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7AE01E1-82C6-4345-B7D5-213514CCD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38" y="3363066"/>
            <a:ext cx="3238500" cy="258127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D4CA2C8-5EB7-4F15-BFC3-A13F82D22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99" y="3363066"/>
            <a:ext cx="2125219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5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17ECD5-5C40-4D63-B285-5437078B7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voorbenen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AF3B4F7-5DF8-44A6-AACF-7F6BFBB21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Iets naar achteren leunen met voorbenen gespreid is angstig, wegrennen/ bokken als gevolg.</a:t>
            </a:r>
          </a:p>
          <a:p>
            <a:r>
              <a:rPr lang="nl-NL" dirty="0"/>
              <a:t>Schrapen is verveling of ongeduldig.</a:t>
            </a:r>
          </a:p>
          <a:p>
            <a:r>
              <a:rPr lang="nl-NL" dirty="0"/>
              <a:t>Stampen is geïrriteerd.</a:t>
            </a:r>
          </a:p>
          <a:p>
            <a:r>
              <a:rPr lang="nl-NL" dirty="0"/>
              <a:t>Zwaaien is wegjagen/waarschuwen.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36748CB-3B50-4BB8-9B9A-544217E5C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019" y="4243090"/>
            <a:ext cx="3248170" cy="216016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0699DF9-63C4-4E07-A38C-A222FD388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9460" y="4243089"/>
            <a:ext cx="2126053" cy="212605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53215C4-19F1-4D80-A710-E32A832C8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4580" y="4229791"/>
            <a:ext cx="2857500" cy="215265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AA4B074-2A72-425F-B692-6E56270069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031"/>
          <a:stretch/>
        </p:blipFill>
        <p:spPr>
          <a:xfrm>
            <a:off x="6822858" y="3140420"/>
            <a:ext cx="1825842" cy="326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94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65DFFA-9AD9-43B8-A21B-CDBFDB806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achterbenen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6A744EA-621E-4351-9336-A9BE7B885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Achterbeen half optillen met de hoefteen op de grond is op rust</a:t>
            </a:r>
          </a:p>
          <a:p>
            <a:r>
              <a:rPr lang="nl-NL" dirty="0"/>
              <a:t>Achterbeen opgetild is irritatie/het niet snappen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FF10F4B-E250-4E9E-87DE-6FEDA8723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957" y="3212594"/>
            <a:ext cx="3810000" cy="314325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96523DF-1DBE-4C6F-93B0-D1393CBA3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175" y="3574544"/>
            <a:ext cx="3219450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54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619C1A-7CCD-4076-930B-BBD74B348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snoet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01B288-95C0-4E49-AE38-11112BACDB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Hangende lip is ontspannen</a:t>
            </a:r>
          </a:p>
          <a:p>
            <a:r>
              <a:rPr lang="nl-NL" dirty="0"/>
              <a:t>Flemen is om iets beter te kunnen ruiken/hengstige merrie ruiken</a:t>
            </a:r>
          </a:p>
          <a:p>
            <a:r>
              <a:rPr lang="nl-NL" dirty="0"/>
              <a:t>Opengesperde neusgaten is nerveus/lucht innemen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C2422C5-1771-4FB5-ADFD-B5CB4F205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088" y="4406118"/>
            <a:ext cx="3677823" cy="245188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453EE9F-8C96-44BC-9119-788506AD1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398619"/>
            <a:ext cx="3279175" cy="245938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E3D0328-1C74-4A7A-9EFC-FCABDEC0D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5463" y="4363459"/>
            <a:ext cx="3460737" cy="249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4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E297C7-DBBD-4931-9364-24CE15514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32F7B99-D4FD-4FFA-80E3-D7CF6A6A5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024125"/>
          </a:xfrm>
        </p:spPr>
        <p:txBody>
          <a:bodyPr/>
          <a:lstStyle/>
          <a:p>
            <a:r>
              <a:rPr lang="nl-NL" dirty="0"/>
              <a:t>Aanspannen van de spieren rond de ogen is spanning</a:t>
            </a:r>
          </a:p>
          <a:p>
            <a:r>
              <a:rPr lang="nl-NL" dirty="0"/>
              <a:t>Snel ronddraaien van de ogen is bang of proberen te ontsnappen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B4FFE35-9642-419A-A6EA-0E61788BD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525" y="3330706"/>
            <a:ext cx="4331969" cy="288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96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4F24CC-5B04-4460-84E7-15F860A46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staart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F3B59F-152E-4D24-BBBA-C03135648D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Opgetild of vlaggend is enthousiast</a:t>
            </a:r>
          </a:p>
          <a:p>
            <a:r>
              <a:rPr lang="nl-NL" dirty="0"/>
              <a:t>Naar beneden geklemd is nerveus of </a:t>
            </a:r>
            <a:r>
              <a:rPr lang="nl-NL" dirty="0" err="1"/>
              <a:t>gestresst</a:t>
            </a:r>
            <a:endParaRPr lang="nl-NL" dirty="0"/>
          </a:p>
          <a:p>
            <a:r>
              <a:rPr lang="nl-NL" dirty="0"/>
              <a:t>Zwaaien: langzaam is vliegen controle, snel is geïrriteerd of boos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46A317A-1B92-4A7D-97CF-8EF496A6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5285" y="3935616"/>
            <a:ext cx="3424604" cy="228306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DE69A55-3771-4E99-A140-5063E08ED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157" y="3935615"/>
            <a:ext cx="3041541" cy="226214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6C4B3D8-F32E-4954-ADF0-ED466B62CB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6005" y="3935615"/>
            <a:ext cx="3432984" cy="228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35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ndensspoor">
  <a:themeElements>
    <a:clrScheme name="Condensspoor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Condensspoor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ndensspoor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Condensspoor</Template>
  <TotalTime>186</TotalTime>
  <Words>447</Words>
  <Application>Microsoft Office PowerPoint</Application>
  <PresentationFormat>Breedbeeld</PresentationFormat>
  <Paragraphs>86</Paragraphs>
  <Slides>19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3" baseType="lpstr">
      <vt:lpstr>Arial</vt:lpstr>
      <vt:lpstr>Century Gothic</vt:lpstr>
      <vt:lpstr>Open Sans</vt:lpstr>
      <vt:lpstr>Condensspoor</vt:lpstr>
      <vt:lpstr>Paard en ezel</vt:lpstr>
      <vt:lpstr>lichaamstaal</vt:lpstr>
      <vt:lpstr>oren</vt:lpstr>
      <vt:lpstr>hoofd</vt:lpstr>
      <vt:lpstr>voorbenen</vt:lpstr>
      <vt:lpstr>achterbenen</vt:lpstr>
      <vt:lpstr>snoet</vt:lpstr>
      <vt:lpstr>ogen</vt:lpstr>
      <vt:lpstr>staart</vt:lpstr>
      <vt:lpstr>lichaam</vt:lpstr>
      <vt:lpstr>Sociaal gedrag</vt:lpstr>
      <vt:lpstr>Foerageer gedrag</vt:lpstr>
      <vt:lpstr>dagritme</vt:lpstr>
      <vt:lpstr>Voortplantingsgedrag</vt:lpstr>
      <vt:lpstr>territoriumgedrag</vt:lpstr>
      <vt:lpstr>Afwijkend gedrag</vt:lpstr>
      <vt:lpstr>welzijnsmeter</vt:lpstr>
      <vt:lpstr>Meest voorkomende welzijnsproblemen</vt:lpstr>
      <vt:lpstr>Hoe ga je met dieren om en hoe voorkom je stress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Paard en ezel</dc:title>
  <dc:creator>larissa berendsen</dc:creator>
  <cp:lastModifiedBy>larissa berendsen</cp:lastModifiedBy>
  <cp:revision>10</cp:revision>
  <dcterms:created xsi:type="dcterms:W3CDTF">2017-11-17T10:23:43Z</dcterms:created>
  <dcterms:modified xsi:type="dcterms:W3CDTF">2017-11-21T09:40:21Z</dcterms:modified>
</cp:coreProperties>
</file>